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158.png"/><Relationship Id="rId23" Type="http://schemas.openxmlformats.org/officeDocument/2006/relationships/image" Target="../media/image159.png"/><Relationship Id="rId24" Type="http://schemas.openxmlformats.org/officeDocument/2006/relationships/image" Target="../media/image160.png"/><Relationship Id="rId25" Type="http://schemas.openxmlformats.org/officeDocument/2006/relationships/image" Target="../media/image161.png"/><Relationship Id="rId26" Type="http://schemas.openxmlformats.org/officeDocument/2006/relationships/image" Target="../media/image162.png"/><Relationship Id="rId27" Type="http://schemas.openxmlformats.org/officeDocument/2006/relationships/image" Target="../media/image163.png"/><Relationship Id="rId28" Type="http://schemas.openxmlformats.org/officeDocument/2006/relationships/image" Target="../media/image164.png"/><Relationship Id="rId29" Type="http://schemas.openxmlformats.org/officeDocument/2006/relationships/image" Target="../media/image165.png"/><Relationship Id="rId30" Type="http://schemas.openxmlformats.org/officeDocument/2006/relationships/image" Target="../media/image166.png"/><Relationship Id="rId31" Type="http://schemas.openxmlformats.org/officeDocument/2006/relationships/image" Target="../media/image167.png"/><Relationship Id="rId32" Type="http://schemas.openxmlformats.org/officeDocument/2006/relationships/image" Target="../media/image168.png"/><Relationship Id="rId33" Type="http://schemas.openxmlformats.org/officeDocument/2006/relationships/image" Target="../media/image169.png"/><Relationship Id="rId34" Type="http://schemas.openxmlformats.org/officeDocument/2006/relationships/image" Target="../media/image170.png"/><Relationship Id="rId35" Type="http://schemas.openxmlformats.org/officeDocument/2006/relationships/image" Target="../media/image171.png"/><Relationship Id="rId36" Type="http://schemas.openxmlformats.org/officeDocument/2006/relationships/image" Target="../media/image172.png"/><Relationship Id="rId37" Type="http://schemas.openxmlformats.org/officeDocument/2006/relationships/image" Target="../media/image173.png"/><Relationship Id="rId38" Type="http://schemas.openxmlformats.org/officeDocument/2006/relationships/image" Target="../media/image174.png"/><Relationship Id="rId39" Type="http://schemas.openxmlformats.org/officeDocument/2006/relationships/image" Target="../media/image175.png"/><Relationship Id="rId40" Type="http://schemas.openxmlformats.org/officeDocument/2006/relationships/image" Target="../media/image176.png"/><Relationship Id="rId41" Type="http://schemas.openxmlformats.org/officeDocument/2006/relationships/image" Target="../media/image177.png"/><Relationship Id="rId42" Type="http://schemas.openxmlformats.org/officeDocument/2006/relationships/image" Target="../media/image178.png"/><Relationship Id="rId43" Type="http://schemas.openxmlformats.org/officeDocument/2006/relationships/image" Target="../media/image179.png"/><Relationship Id="rId44" Type="http://schemas.openxmlformats.org/officeDocument/2006/relationships/image" Target="../media/image180.png"/><Relationship Id="rId45" Type="http://schemas.openxmlformats.org/officeDocument/2006/relationships/image" Target="../media/image181.png"/><Relationship Id="rId46" Type="http://schemas.openxmlformats.org/officeDocument/2006/relationships/image" Target="../media/image182.png"/><Relationship Id="rId47" Type="http://schemas.openxmlformats.org/officeDocument/2006/relationships/image" Target="../media/image183.png"/><Relationship Id="rId48" Type="http://schemas.openxmlformats.org/officeDocument/2006/relationships/image" Target="../media/image184.png"/><Relationship Id="rId49" Type="http://schemas.openxmlformats.org/officeDocument/2006/relationships/image" Target="../media/image185.png"/><Relationship Id="rId50" Type="http://schemas.openxmlformats.org/officeDocument/2006/relationships/image" Target="../media/image186.png"/><Relationship Id="rId51" Type="http://schemas.openxmlformats.org/officeDocument/2006/relationships/image" Target="../media/image1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20" Type="http://schemas.openxmlformats.org/officeDocument/2006/relationships/image" Target="../media/image353.png"/><Relationship Id="rId21" Type="http://schemas.openxmlformats.org/officeDocument/2006/relationships/image" Target="../media/image354.png"/><Relationship Id="rId22" Type="http://schemas.openxmlformats.org/officeDocument/2006/relationships/image" Target="../media/image355.png"/><Relationship Id="rId23" Type="http://schemas.openxmlformats.org/officeDocument/2006/relationships/image" Target="../media/image356.png"/><Relationship Id="rId24" Type="http://schemas.openxmlformats.org/officeDocument/2006/relationships/image" Target="../media/image357.png"/><Relationship Id="rId25" Type="http://schemas.openxmlformats.org/officeDocument/2006/relationships/image" Target="../media/image358.png"/><Relationship Id="rId26" Type="http://schemas.openxmlformats.org/officeDocument/2006/relationships/image" Target="../media/image359.png"/><Relationship Id="rId27" Type="http://schemas.openxmlformats.org/officeDocument/2006/relationships/image" Target="../media/image360.png"/><Relationship Id="rId28" Type="http://schemas.openxmlformats.org/officeDocument/2006/relationships/image" Target="../media/image361.png"/><Relationship Id="rId29" Type="http://schemas.openxmlformats.org/officeDocument/2006/relationships/image" Target="../media/image362.png"/><Relationship Id="rId30" Type="http://schemas.openxmlformats.org/officeDocument/2006/relationships/image" Target="../media/image363.png"/><Relationship Id="rId31" Type="http://schemas.openxmlformats.org/officeDocument/2006/relationships/image" Target="../media/image364.png"/><Relationship Id="rId32" Type="http://schemas.openxmlformats.org/officeDocument/2006/relationships/image" Target="../media/image3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Relationship Id="rId24" Type="http://schemas.openxmlformats.org/officeDocument/2006/relationships/image" Target="../media/image401.png"/><Relationship Id="rId25" Type="http://schemas.openxmlformats.org/officeDocument/2006/relationships/image" Target="../media/image402.png"/><Relationship Id="rId26" Type="http://schemas.openxmlformats.org/officeDocument/2006/relationships/image" Target="../media/image403.png"/><Relationship Id="rId27" Type="http://schemas.openxmlformats.org/officeDocument/2006/relationships/image" Target="../media/image404.png"/><Relationship Id="rId28" Type="http://schemas.openxmlformats.org/officeDocument/2006/relationships/image" Target="../media/image405.png"/><Relationship Id="rId29" Type="http://schemas.openxmlformats.org/officeDocument/2006/relationships/image" Target="../media/image406.png"/><Relationship Id="rId30" Type="http://schemas.openxmlformats.org/officeDocument/2006/relationships/image" Target="../media/image407.png"/><Relationship Id="rId31" Type="http://schemas.openxmlformats.org/officeDocument/2006/relationships/image" Target="../media/image408.png"/><Relationship Id="rId32" Type="http://schemas.openxmlformats.org/officeDocument/2006/relationships/image" Target="../media/image409.png"/><Relationship Id="rId33" Type="http://schemas.openxmlformats.org/officeDocument/2006/relationships/image" Target="../media/image410.png"/><Relationship Id="rId34" Type="http://schemas.openxmlformats.org/officeDocument/2006/relationships/image" Target="../media/image411.png"/><Relationship Id="rId35" Type="http://schemas.openxmlformats.org/officeDocument/2006/relationships/image" Target="../media/image412.png"/><Relationship Id="rId36" Type="http://schemas.openxmlformats.org/officeDocument/2006/relationships/image" Target="../media/image413.png"/><Relationship Id="rId37" Type="http://schemas.openxmlformats.org/officeDocument/2006/relationships/image" Target="../media/image414.png"/><Relationship Id="rId38" Type="http://schemas.openxmlformats.org/officeDocument/2006/relationships/image" Target="../media/image415.png"/><Relationship Id="rId39" Type="http://schemas.openxmlformats.org/officeDocument/2006/relationships/image" Target="../media/image416.png"/><Relationship Id="rId40" Type="http://schemas.openxmlformats.org/officeDocument/2006/relationships/image" Target="../media/image417.png"/><Relationship Id="rId41" Type="http://schemas.openxmlformats.org/officeDocument/2006/relationships/image" Target="../media/image418.png"/><Relationship Id="rId42" Type="http://schemas.openxmlformats.org/officeDocument/2006/relationships/image" Target="../media/image419.png"/><Relationship Id="rId43" Type="http://schemas.openxmlformats.org/officeDocument/2006/relationships/image" Target="../media/image420.png"/><Relationship Id="rId44" Type="http://schemas.openxmlformats.org/officeDocument/2006/relationships/image" Target="../media/image4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Relationship Id="rId14" Type="http://schemas.openxmlformats.org/officeDocument/2006/relationships/image" Target="../media/image434.png"/><Relationship Id="rId15" Type="http://schemas.openxmlformats.org/officeDocument/2006/relationships/image" Target="../media/image435.png"/><Relationship Id="rId16" Type="http://schemas.openxmlformats.org/officeDocument/2006/relationships/image" Target="../media/image436.png"/><Relationship Id="rId17" Type="http://schemas.openxmlformats.org/officeDocument/2006/relationships/image" Target="../media/image437.png"/><Relationship Id="rId18" Type="http://schemas.openxmlformats.org/officeDocument/2006/relationships/image" Target="../media/image438.png"/><Relationship Id="rId19" Type="http://schemas.openxmlformats.org/officeDocument/2006/relationships/image" Target="../media/image439.png"/><Relationship Id="rId20" Type="http://schemas.openxmlformats.org/officeDocument/2006/relationships/image" Target="../media/image440.png"/><Relationship Id="rId21" Type="http://schemas.openxmlformats.org/officeDocument/2006/relationships/image" Target="../media/image441.png"/><Relationship Id="rId22" Type="http://schemas.openxmlformats.org/officeDocument/2006/relationships/image" Target="../media/image442.png"/><Relationship Id="rId23" Type="http://schemas.openxmlformats.org/officeDocument/2006/relationships/image" Target="../media/image443.png"/><Relationship Id="rId24" Type="http://schemas.openxmlformats.org/officeDocument/2006/relationships/image" Target="../media/image444.png"/><Relationship Id="rId25" Type="http://schemas.openxmlformats.org/officeDocument/2006/relationships/image" Target="../media/image445.png"/><Relationship Id="rId26" Type="http://schemas.openxmlformats.org/officeDocument/2006/relationships/image" Target="../media/image44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130.png"/><Relationship Id="rId40" Type="http://schemas.openxmlformats.org/officeDocument/2006/relationships/image" Target="../media/image131.png"/><Relationship Id="rId41" Type="http://schemas.openxmlformats.org/officeDocument/2006/relationships/image" Target="../media/image132.png"/><Relationship Id="rId42" Type="http://schemas.openxmlformats.org/officeDocument/2006/relationships/image" Target="../media/image133.png"/><Relationship Id="rId43" Type="http://schemas.openxmlformats.org/officeDocument/2006/relationships/image" Target="../media/image134.png"/><Relationship Id="rId44" Type="http://schemas.openxmlformats.org/officeDocument/2006/relationships/image" Target="../media/image135.png"/><Relationship Id="rId45" Type="http://schemas.openxmlformats.org/officeDocument/2006/relationships/image" Target="../media/image136.png"/><Relationship Id="rId46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2044" y="1707581"/>
            <a:ext cx="8818744" cy="238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400" y="3152256"/>
            <a:ext cx="5791324" cy="26381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946" y="7586505"/>
            <a:ext cx="1760194" cy="83039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753" y="8268065"/>
            <a:ext cx="5556716" cy="1405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392836" y="2949969"/>
            <a:ext cx="3484752" cy="2999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99712" y="8883553"/>
            <a:ext cx="484086" cy="284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40839" y="3537852"/>
            <a:ext cx="1119915" cy="396296"/>
            <a:chOff x="15340839" y="3537852"/>
            <a:chExt cx="1119915" cy="396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40839" y="3537852"/>
              <a:ext cx="1119915" cy="39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6218" y="5632815"/>
            <a:ext cx="1174063" cy="415457"/>
            <a:chOff x="10076218" y="5632815"/>
            <a:chExt cx="1174063" cy="4154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6218" y="5632815"/>
              <a:ext cx="1174063" cy="415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3442" y="6233276"/>
            <a:ext cx="3744849" cy="4206639"/>
            <a:chOff x="14263442" y="6233276"/>
            <a:chExt cx="3744849" cy="4206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63442" y="6233276"/>
              <a:ext cx="3744849" cy="4206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6376" y="6286019"/>
            <a:ext cx="3404613" cy="4187407"/>
            <a:chOff x="10706376" y="6286019"/>
            <a:chExt cx="3404613" cy="41874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6376" y="6286019"/>
              <a:ext cx="3404613" cy="41874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946" y="5351814"/>
            <a:ext cx="7717545" cy="11687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7278" y="6164707"/>
            <a:ext cx="2907177" cy="746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21651" y="1535928"/>
            <a:ext cx="1174063" cy="415457"/>
            <a:chOff x="11821651" y="1535928"/>
            <a:chExt cx="1174063" cy="4154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1651" y="1535928"/>
              <a:ext cx="1174063" cy="4154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57323" y="129407"/>
            <a:ext cx="3957091" cy="649404"/>
            <a:chOff x="14157323" y="129407"/>
            <a:chExt cx="3957091" cy="6494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57323" y="129407"/>
              <a:ext cx="3957091" cy="649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997" y="3588521"/>
            <a:ext cx="1106001" cy="221200"/>
            <a:chOff x="-345997" y="3588521"/>
            <a:chExt cx="1106001" cy="221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997" y="3588521"/>
              <a:ext cx="1106001" cy="221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850" y="1750522"/>
            <a:ext cx="3780345" cy="3780345"/>
            <a:chOff x="636850" y="1750522"/>
            <a:chExt cx="3780345" cy="3780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850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1701" y="1750522"/>
            <a:ext cx="3780345" cy="3780345"/>
            <a:chOff x="3901701" y="1750522"/>
            <a:chExt cx="3780345" cy="3780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701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8384" y="1750522"/>
            <a:ext cx="3780345" cy="3780345"/>
            <a:chOff x="7178384" y="1750522"/>
            <a:chExt cx="3780345" cy="3780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384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7663" y="1750522"/>
            <a:ext cx="3780345" cy="3780345"/>
            <a:chOff x="10547663" y="1750522"/>
            <a:chExt cx="3780345" cy="37803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7663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3059" y="1750522"/>
            <a:ext cx="3780345" cy="3780345"/>
            <a:chOff x="13973059" y="1750522"/>
            <a:chExt cx="3780345" cy="37803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3059" y="1750522"/>
              <a:ext cx="3780345" cy="3780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21093" y="3485764"/>
            <a:ext cx="1064621" cy="212924"/>
            <a:chOff x="17221093" y="3485764"/>
            <a:chExt cx="1064621" cy="212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093" y="3485764"/>
              <a:ext cx="1064621" cy="212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39179" y="1308796"/>
            <a:ext cx="975685" cy="980653"/>
            <a:chOff x="2039179" y="1308796"/>
            <a:chExt cx="975685" cy="980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039179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04031" y="1308796"/>
            <a:ext cx="975685" cy="980653"/>
            <a:chOff x="5304031" y="1308796"/>
            <a:chExt cx="975685" cy="9806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304031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80714" y="1308796"/>
            <a:ext cx="975685" cy="980653"/>
            <a:chOff x="8580714" y="1308796"/>
            <a:chExt cx="975685" cy="9806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80714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49993" y="1308796"/>
            <a:ext cx="975685" cy="980653"/>
            <a:chOff x="11949993" y="1308796"/>
            <a:chExt cx="975685" cy="980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949993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75389" y="1308796"/>
            <a:ext cx="975685" cy="980653"/>
            <a:chOff x="15375389" y="1308796"/>
            <a:chExt cx="975685" cy="9806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75389" y="1308796"/>
              <a:ext cx="975685" cy="9806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125880" y="6085794"/>
            <a:ext cx="20537474" cy="3525247"/>
            <a:chOff x="-1125880" y="6085794"/>
            <a:chExt cx="20537474" cy="35252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25880" y="6085794"/>
              <a:ext cx="20537474" cy="3525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286" y="8026857"/>
            <a:ext cx="4147761" cy="846632"/>
            <a:chOff x="137286" y="8026857"/>
            <a:chExt cx="4147761" cy="8466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286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58413" y="8026857"/>
            <a:ext cx="4147761" cy="846632"/>
            <a:chOff x="4758413" y="8026857"/>
            <a:chExt cx="4147761" cy="8466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8413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79540" y="8026857"/>
            <a:ext cx="4147761" cy="846632"/>
            <a:chOff x="9379540" y="8026857"/>
            <a:chExt cx="4147761" cy="8466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79540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00668" y="8026857"/>
            <a:ext cx="4147761" cy="846632"/>
            <a:chOff x="14000668" y="8026857"/>
            <a:chExt cx="4147761" cy="8466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0668" y="8026857"/>
              <a:ext cx="4147761" cy="8466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7432" y="2530471"/>
            <a:ext cx="2279179" cy="2279179"/>
            <a:chOff x="1387432" y="2530471"/>
            <a:chExt cx="2279179" cy="227917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7432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75058" y="1515508"/>
            <a:ext cx="624251" cy="54837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52284" y="2530471"/>
            <a:ext cx="2279179" cy="2279179"/>
            <a:chOff x="4652284" y="2530471"/>
            <a:chExt cx="2279179" cy="22791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52284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39909" y="1515509"/>
            <a:ext cx="673411" cy="5483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928967" y="2530471"/>
            <a:ext cx="2279179" cy="2279179"/>
            <a:chOff x="7928967" y="2530471"/>
            <a:chExt cx="2279179" cy="22791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28967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16593" y="1515509"/>
            <a:ext cx="679311" cy="54837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298246" y="2530471"/>
            <a:ext cx="2279179" cy="2279179"/>
            <a:chOff x="11298246" y="2530471"/>
            <a:chExt cx="2279179" cy="227917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8246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85872" y="1515509"/>
            <a:ext cx="685865" cy="54837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723642" y="2530471"/>
            <a:ext cx="2279179" cy="2279179"/>
            <a:chOff x="14723642" y="2530471"/>
            <a:chExt cx="2279179" cy="22791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23642" y="2530471"/>
              <a:ext cx="2279179" cy="227917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511267" y="1515509"/>
            <a:ext cx="676689" cy="54837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51448" y="3620931"/>
            <a:ext cx="1587917" cy="87229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94222" y="3035784"/>
            <a:ext cx="1312378" cy="5496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816293" y="3593454"/>
            <a:ext cx="1636279" cy="88144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59069" y="3032155"/>
            <a:ext cx="1777963" cy="55325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92978" y="3794921"/>
            <a:ext cx="1818137" cy="51618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135746" y="3055393"/>
            <a:ext cx="1332294" cy="53002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462235" y="3602626"/>
            <a:ext cx="1977102" cy="89003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505031" y="3055393"/>
            <a:ext cx="1645441" cy="53921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887664" y="3584302"/>
            <a:ext cx="1977102" cy="88144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930460" y="3022355"/>
            <a:ext cx="1645442" cy="55325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57566" y="7972843"/>
            <a:ext cx="2551324" cy="91530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951789" y="7981214"/>
            <a:ext cx="2517084" cy="91530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639119" y="8018481"/>
            <a:ext cx="2398015" cy="88974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327309" y="7989947"/>
            <a:ext cx="2035798" cy="9153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436881" y="8263781"/>
            <a:ext cx="573521" cy="372783"/>
            <a:chOff x="14436881" y="8263781"/>
            <a:chExt cx="573521" cy="37278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436881" y="8263781"/>
              <a:ext cx="573521" cy="3727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815025" y="8240342"/>
            <a:ext cx="393121" cy="419663"/>
            <a:chOff x="9815025" y="8240342"/>
            <a:chExt cx="393121" cy="41966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15025" y="8240342"/>
              <a:ext cx="393121" cy="41966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114108" y="8272568"/>
            <a:ext cx="374877" cy="355209"/>
            <a:chOff x="5114108" y="8272568"/>
            <a:chExt cx="374877" cy="35520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14108" y="8272568"/>
              <a:ext cx="374877" cy="35520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04110" y="8244665"/>
            <a:ext cx="398521" cy="411016"/>
            <a:chOff x="504110" y="8244665"/>
            <a:chExt cx="398521" cy="41101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4110" y="8244665"/>
              <a:ext cx="398521" cy="411016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6428927" y="9343212"/>
            <a:ext cx="1568961" cy="51297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99609" y="57245"/>
              <a:ext cx="7195170" cy="829773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373867" y="6235253"/>
            <a:ext cx="5542909" cy="16607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32891"/>
            <a:ext cx="18285714" cy="9321151"/>
            <a:chOff x="0" y="832891"/>
            <a:chExt cx="18285714" cy="93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2891"/>
              <a:ext cx="18285714" cy="9321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8927" y="9343212"/>
            <a:ext cx="1543123" cy="5139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6481298" cy="829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47645" y="9739366"/>
            <a:ext cx="902220" cy="902220"/>
            <a:chOff x="6647645" y="9739366"/>
            <a:chExt cx="902220" cy="902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645" y="9739366"/>
              <a:ext cx="902220" cy="902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487037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24777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1493" y="3658023"/>
            <a:ext cx="1752281" cy="8408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655" y="4754295"/>
            <a:ext cx="3088315" cy="8408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1655" y="5929566"/>
            <a:ext cx="3201684" cy="743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9103" y="7174508"/>
            <a:ext cx="5478363" cy="13894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591932" cy="57029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4931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24777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2086" y="1532865"/>
            <a:ext cx="2249113" cy="6228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9802" y="1532865"/>
            <a:ext cx="2379692" cy="690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9581" y="1554429"/>
            <a:ext cx="2327503" cy="6228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2077" y="6285363"/>
            <a:ext cx="2074938" cy="6906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59246" y="6285363"/>
            <a:ext cx="2285599" cy="6906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022" y="2591465"/>
            <a:ext cx="4830991" cy="2282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0189" y="2767751"/>
            <a:ext cx="4772339" cy="22877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47456" y="2802174"/>
            <a:ext cx="4115458" cy="22845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2437" y="7688646"/>
            <a:ext cx="4729213" cy="604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88646" y="7268161"/>
            <a:ext cx="4475196" cy="14476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7451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4" y="129407"/>
            <a:ext cx="18119227" cy="668549"/>
            <a:chOff x="9524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9133" y="57245"/>
              <a:ext cx="8707949" cy="882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761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66846" y="129407"/>
              <a:ext cx="3957091" cy="649404"/>
              <a:chOff x="14166846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66846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91493" y="3658023"/>
            <a:ext cx="1752281" cy="8408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1655" y="4754295"/>
            <a:ext cx="3088315" cy="8408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41621" y="5929564"/>
            <a:ext cx="2930607" cy="7430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9144" y="7174506"/>
            <a:ext cx="4991061" cy="12911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570219" cy="5154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6274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707949" cy="882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774" y="1543002"/>
            <a:ext cx="3493204" cy="8287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1201" y="1543002"/>
            <a:ext cx="3700982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9459" y="1499875"/>
            <a:ext cx="3531373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58728" y="6117232"/>
            <a:ext cx="2865300" cy="8287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4558" y="6124240"/>
            <a:ext cx="3565658" cy="828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2197" y="2840465"/>
            <a:ext cx="4879541" cy="22831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3780" y="2897608"/>
            <a:ext cx="4879541" cy="2283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6447" y="2840269"/>
            <a:ext cx="4879541" cy="22831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46342" y="7083618"/>
            <a:ext cx="3934538" cy="10255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53981" y="7074094"/>
            <a:ext cx="4905399" cy="1020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23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6179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6444" y="2949920"/>
            <a:ext cx="1816508" cy="828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93245" y="3808967"/>
            <a:ext cx="2702630" cy="8287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2034" y="4640434"/>
            <a:ext cx="3344311" cy="8287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7920" y="5434365"/>
            <a:ext cx="4624898" cy="8287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859" y="3334602"/>
            <a:ext cx="4417765" cy="51793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52589" y="6205113"/>
            <a:ext cx="5786013" cy="8287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4097" y="6991342"/>
            <a:ext cx="5219169" cy="8287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7540" y="7862762"/>
            <a:ext cx="5375737" cy="8287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83216" y="8552930"/>
            <a:ext cx="5800413" cy="828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060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6179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739" y="1896245"/>
            <a:ext cx="2737075" cy="7474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7934" y="1896245"/>
            <a:ext cx="280038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5328" y="1896245"/>
            <a:ext cx="2737761" cy="747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39" y="6076898"/>
            <a:ext cx="2434683" cy="8287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3981" y="6076898"/>
            <a:ext cx="2678334" cy="828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1621" y="6087432"/>
            <a:ext cx="4139677" cy="8287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32" y="2801837"/>
            <a:ext cx="5726282" cy="27088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8332" y="3208818"/>
            <a:ext cx="5387235" cy="18670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75218" y="3338199"/>
            <a:ext cx="5387235" cy="18638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713" y="7095656"/>
            <a:ext cx="3319642" cy="10255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61424" y="6880021"/>
            <a:ext cx="4715102" cy="14413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6330" y="6904301"/>
            <a:ext cx="5850227" cy="22877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34616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32670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3649" y="3830527"/>
            <a:ext cx="2619614" cy="8287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6704" y="5074287"/>
            <a:ext cx="3485565" cy="8287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67227" y="6102070"/>
            <a:ext cx="4644841" cy="1377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8239" y="4774987"/>
            <a:ext cx="4716958" cy="18884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863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132670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9884" y="2478621"/>
            <a:ext cx="3582986" cy="8287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6503" y="2227926"/>
            <a:ext cx="473451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3181" y="6489237"/>
            <a:ext cx="5384294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8594" y="3747906"/>
            <a:ext cx="3998615" cy="14771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33123" y="7628951"/>
            <a:ext cx="6078305" cy="1441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3789" y="3747904"/>
            <a:ext cx="6333550" cy="14413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A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981" y="3246339"/>
            <a:ext cx="15037753" cy="1971170"/>
            <a:chOff x="1623981" y="3246339"/>
            <a:chExt cx="15037753" cy="197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81" y="3246339"/>
              <a:ext cx="15037753" cy="19711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2659" y="2121629"/>
            <a:ext cx="3152475" cy="788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001" y="966178"/>
            <a:ext cx="3884347" cy="31939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2659" y="1684724"/>
            <a:ext cx="1290896" cy="7469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27264" y="3001055"/>
            <a:ext cx="693161" cy="245284"/>
            <a:chOff x="14727264" y="3001055"/>
            <a:chExt cx="693161" cy="245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7264" y="3001055"/>
              <a:ext cx="693161" cy="24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813" y="2491876"/>
            <a:ext cx="573536" cy="240988"/>
            <a:chOff x="12643813" y="2491876"/>
            <a:chExt cx="573536" cy="2409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3813" y="2491876"/>
              <a:ext cx="573536" cy="2409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28927" y="9343212"/>
            <a:ext cx="1590387" cy="5079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166" y="5759392"/>
            <a:ext cx="3158076" cy="7446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1855" y="6449648"/>
            <a:ext cx="156289" cy="1562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026" y="7957481"/>
            <a:ext cx="156289" cy="156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57323" y="129407"/>
            <a:ext cx="3957091" cy="649404"/>
            <a:chOff x="14157323" y="129407"/>
            <a:chExt cx="3957091" cy="6494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57323" y="129407"/>
              <a:ext cx="3957091" cy="6494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166" y="6811345"/>
            <a:ext cx="3801880" cy="7362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166" y="7931792"/>
            <a:ext cx="4581026" cy="7446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6106" y="5819535"/>
            <a:ext cx="3299735" cy="7446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6106" y="6812887"/>
            <a:ext cx="4694863" cy="7446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26106" y="7931792"/>
            <a:ext cx="4837369" cy="7446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6002" y="5759392"/>
            <a:ext cx="3413572" cy="7446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06002" y="6782773"/>
            <a:ext cx="2564437" cy="7320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06002" y="7931792"/>
            <a:ext cx="4319624" cy="7446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58097" y="5743345"/>
            <a:ext cx="4702873" cy="7362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548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1337013"/>
            <a:chOff x="0" y="129407"/>
            <a:chExt cx="18119227" cy="13370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31965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031" y="1597947"/>
            <a:ext cx="2830793" cy="8611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8832" y="1597947"/>
            <a:ext cx="1889541" cy="876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984" y="2385229"/>
            <a:ext cx="5452437" cy="7225812"/>
            <a:chOff x="1997984" y="2385229"/>
            <a:chExt cx="5452437" cy="7225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984" y="2385229"/>
              <a:ext cx="5452437" cy="722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7843" y="2385229"/>
            <a:ext cx="5452437" cy="7225812"/>
            <a:chOff x="11337843" y="2385229"/>
            <a:chExt cx="5452437" cy="7225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7843" y="2385229"/>
              <a:ext cx="5452437" cy="7225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9987" y="3414850"/>
            <a:ext cx="6225509" cy="52172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5555" y="5074287"/>
            <a:ext cx="4616846" cy="18884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3123" cy="5139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319653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679" y="2184800"/>
            <a:ext cx="2901380" cy="7474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3719" y="2184800"/>
            <a:ext cx="4495288" cy="8287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56308" y="2184800"/>
            <a:ext cx="3645361" cy="828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12" y="3688646"/>
            <a:ext cx="5029172" cy="18978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2341" y="3688648"/>
            <a:ext cx="5803067" cy="18624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3980" y="3688646"/>
            <a:ext cx="5803067" cy="18624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487037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8065018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47978" y="1070137"/>
            <a:ext cx="17205798" cy="9215577"/>
            <a:chOff x="247978" y="1070137"/>
            <a:chExt cx="17205798" cy="92155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978" y="1070137"/>
              <a:ext cx="17205798" cy="921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7957"/>
            <a:ext cx="18285714" cy="9291429"/>
            <a:chOff x="0" y="797957"/>
            <a:chExt cx="18285714" cy="929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7957"/>
              <a:ext cx="18285714" cy="929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8927" y="9343212"/>
            <a:ext cx="1534931" cy="507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6022766" cy="829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018179" y="1686987"/>
            <a:ext cx="1727960" cy="1385790"/>
            <a:chOff x="16018179" y="1686987"/>
            <a:chExt cx="1727960" cy="1385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8179" y="1686987"/>
              <a:ext cx="1727960" cy="13857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19833" y="1523322"/>
            <a:ext cx="1105829" cy="41945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4523" y="3277354"/>
            <a:ext cx="4505491" cy="3015937"/>
            <a:chOff x="9004523" y="3277354"/>
            <a:chExt cx="4505491" cy="3015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4523" y="3277354"/>
              <a:ext cx="4505491" cy="3015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10769" y="3277354"/>
            <a:ext cx="4505491" cy="3015937"/>
            <a:chOff x="4910769" y="3277354"/>
            <a:chExt cx="4505491" cy="3015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769" y="3277354"/>
              <a:ext cx="4505491" cy="3015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1752" y="2903373"/>
            <a:ext cx="1546101" cy="1553973"/>
            <a:chOff x="4311752" y="2903373"/>
            <a:chExt cx="1546101" cy="15539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0000">
              <a:off x="4311752" y="2903373"/>
              <a:ext cx="1546101" cy="1553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7413" y="4866894"/>
            <a:ext cx="1546101" cy="1553973"/>
            <a:chOff x="5617413" y="4866894"/>
            <a:chExt cx="1546101" cy="1553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413" y="4866894"/>
              <a:ext cx="1546101" cy="1553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39909" y="5433996"/>
            <a:ext cx="1546101" cy="1553973"/>
            <a:chOff x="8439909" y="5433996"/>
            <a:chExt cx="1546101" cy="15539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439909" y="5433996"/>
              <a:ext cx="1546101" cy="15539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03439" y="2903373"/>
            <a:ext cx="1546101" cy="1553973"/>
            <a:chOff x="12503439" y="2903373"/>
            <a:chExt cx="1546101" cy="15539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80000">
              <a:off x="12503439" y="2903373"/>
              <a:ext cx="1546101" cy="1553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7777" y="4866894"/>
            <a:ext cx="1546101" cy="1553973"/>
            <a:chOff x="11197777" y="4866894"/>
            <a:chExt cx="1546101" cy="15539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7777" y="4866894"/>
              <a:ext cx="1546101" cy="1553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81198" y="3106612"/>
            <a:ext cx="2355552" cy="1504718"/>
            <a:chOff x="7981198" y="3106612"/>
            <a:chExt cx="2355552" cy="15047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1198" y="3106612"/>
              <a:ext cx="2355552" cy="1504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0732" y="2622245"/>
            <a:ext cx="1072035" cy="1072035"/>
            <a:chOff x="9800732" y="2622245"/>
            <a:chExt cx="1072035" cy="10720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0732" y="2622245"/>
              <a:ext cx="1072035" cy="10720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8468" y="2598273"/>
            <a:ext cx="2104203" cy="8389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9486" y="3315734"/>
            <a:ext cx="3500032" cy="213474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73764" y="5246941"/>
            <a:ext cx="2090810" cy="7451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016" y="6247577"/>
            <a:ext cx="5954434" cy="17324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16259" y="7002027"/>
            <a:ext cx="1900161" cy="7469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71734" y="7616030"/>
            <a:ext cx="4994042" cy="17324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28287" y="5246941"/>
            <a:ext cx="1161310" cy="7451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41715" y="5964401"/>
            <a:ext cx="5130943" cy="29729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77846" y="2598273"/>
            <a:ext cx="2394762" cy="745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58763" y="3315734"/>
            <a:ext cx="3889274" cy="9279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50740" y="5342764"/>
            <a:ext cx="778989" cy="729954"/>
            <a:chOff x="5950740" y="5342764"/>
            <a:chExt cx="778989" cy="7299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50740" y="5342764"/>
              <a:ext cx="778989" cy="7299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87445" y="3335062"/>
            <a:ext cx="574292" cy="655963"/>
            <a:chOff x="12987445" y="3335062"/>
            <a:chExt cx="574292" cy="6559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87445" y="3335062"/>
              <a:ext cx="574292" cy="6559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05784" y="5326052"/>
            <a:ext cx="831536" cy="656576"/>
            <a:chOff x="11605784" y="5326052"/>
            <a:chExt cx="831536" cy="6565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05784" y="5326052"/>
              <a:ext cx="831536" cy="6565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40392" y="5757254"/>
            <a:ext cx="716628" cy="778989"/>
            <a:chOff x="8840392" y="5757254"/>
            <a:chExt cx="716628" cy="77898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40392" y="5757254"/>
              <a:ext cx="716628" cy="7789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32538" y="3305866"/>
            <a:ext cx="633672" cy="778989"/>
            <a:chOff x="4732538" y="3305866"/>
            <a:chExt cx="633672" cy="7789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32538" y="3305866"/>
              <a:ext cx="633672" cy="7789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54150" y="3997907"/>
            <a:ext cx="254589" cy="254604"/>
            <a:chOff x="10654150" y="3997907"/>
            <a:chExt cx="254589" cy="2546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54150" y="3997907"/>
              <a:ext cx="254589" cy="2546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73859" y="3470122"/>
            <a:ext cx="573303" cy="568986"/>
            <a:chOff x="7173859" y="3470122"/>
            <a:chExt cx="573303" cy="5689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492573" y="3784503"/>
              <a:ext cx="254589" cy="254604"/>
              <a:chOff x="7492573" y="3784503"/>
              <a:chExt cx="254589" cy="25460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492573" y="3784503"/>
                <a:ext cx="254589" cy="25460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173859" y="3470122"/>
              <a:ext cx="347789" cy="347809"/>
              <a:chOff x="7173859" y="3470122"/>
              <a:chExt cx="347789" cy="34780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173859" y="3470122"/>
                <a:ext cx="347789" cy="347809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428927" y="9343212"/>
            <a:ext cx="1537451" cy="5132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9609" y="57245"/>
              <a:ext cx="6027934" cy="82977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6274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10988" y="1007662"/>
            <a:ext cx="11989012" cy="9278052"/>
            <a:chOff x="3210988" y="1007662"/>
            <a:chExt cx="11989012" cy="92780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988" y="1007662"/>
              <a:ext cx="11989012" cy="9278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5" y="1244381"/>
            <a:ext cx="12885320" cy="9052993"/>
            <a:chOff x="86425" y="1244381"/>
            <a:chExt cx="12885320" cy="90529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3909" y="274128"/>
              <a:ext cx="3881051" cy="388105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4555" y="783401"/>
              <a:ext cx="1843920" cy="1843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9609" y="57245"/>
              <a:ext cx="6957213" cy="82977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4123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998" y="1590018"/>
            <a:ext cx="15991719" cy="8688599"/>
            <a:chOff x="1146998" y="1590018"/>
            <a:chExt cx="15991719" cy="86885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998" y="1590018"/>
              <a:ext cx="15991719" cy="8688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609" y="57245"/>
              <a:ext cx="5945953" cy="7860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7141" y="783942"/>
            <a:ext cx="13490558" cy="6906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9609" y="57245"/>
              <a:ext cx="6080552" cy="8156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29450" y="2904838"/>
            <a:ext cx="17752155" cy="5486222"/>
            <a:chOff x="229450" y="2904838"/>
            <a:chExt cx="17752155" cy="5486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50" y="2904838"/>
              <a:ext cx="17752155" cy="54862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466039" y="289717"/>
            <a:ext cx="35172499" cy="10801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311" y="3704080"/>
            <a:ext cx="160724" cy="1724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627" y="3355699"/>
            <a:ext cx="1828258" cy="775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92664" y="2152568"/>
            <a:ext cx="3388167" cy="837597"/>
            <a:chOff x="4392664" y="2152568"/>
            <a:chExt cx="3388167" cy="8375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2664" y="2152568"/>
              <a:ext cx="3388167" cy="837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2766" y="2152568"/>
            <a:ext cx="3443489" cy="837597"/>
            <a:chOff x="7752766" y="2152568"/>
            <a:chExt cx="3443489" cy="837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2766" y="2152568"/>
              <a:ext cx="3443489" cy="837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2260" y="2152568"/>
            <a:ext cx="3443489" cy="837597"/>
            <a:chOff x="11132260" y="2152568"/>
            <a:chExt cx="3443489" cy="837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2260" y="2152568"/>
              <a:ext cx="3443489" cy="837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1005" y="2152568"/>
            <a:ext cx="3443489" cy="837597"/>
            <a:chOff x="14531005" y="2152568"/>
            <a:chExt cx="3443489" cy="837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1005" y="2152568"/>
              <a:ext cx="3443489" cy="837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6858" y="3446879"/>
            <a:ext cx="624814" cy="608048"/>
            <a:chOff x="3426858" y="3446879"/>
            <a:chExt cx="624814" cy="608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6858" y="3446879"/>
              <a:ext cx="624814" cy="608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2311" y="4971652"/>
            <a:ext cx="160724" cy="1724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627" y="4623271"/>
            <a:ext cx="1023367" cy="7750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50563" y="4730856"/>
            <a:ext cx="577405" cy="616877"/>
            <a:chOff x="3450563" y="4730856"/>
            <a:chExt cx="577405" cy="6168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0563" y="4730856"/>
              <a:ext cx="577405" cy="6168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73879" y="6001105"/>
            <a:ext cx="730773" cy="722971"/>
            <a:chOff x="3373879" y="6001105"/>
            <a:chExt cx="730773" cy="7229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3879" y="6001105"/>
              <a:ext cx="730773" cy="7229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2311" y="6337337"/>
            <a:ext cx="160724" cy="1724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8627" y="5932535"/>
            <a:ext cx="1031849" cy="775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2311" y="7637395"/>
            <a:ext cx="160724" cy="172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8627" y="7331570"/>
            <a:ext cx="1455053" cy="7750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21945" y="7290174"/>
            <a:ext cx="634642" cy="689876"/>
            <a:chOff x="3421945" y="7290174"/>
            <a:chExt cx="634642" cy="6898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21945" y="7290174"/>
              <a:ext cx="634642" cy="689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68384" y="5504423"/>
            <a:ext cx="5491224" cy="234647"/>
            <a:chOff x="1668384" y="5504423"/>
            <a:chExt cx="5491224" cy="2346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668384" y="5504423"/>
              <a:ext cx="5491224" cy="2346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9157" y="5507030"/>
            <a:ext cx="5279568" cy="234647"/>
            <a:chOff x="15299157" y="5507030"/>
            <a:chExt cx="5279568" cy="2346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5299157" y="5507030"/>
              <a:ext cx="5279568" cy="23464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81078" y="2262055"/>
            <a:ext cx="1327958" cy="6458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32278" y="2262055"/>
            <a:ext cx="1502270" cy="65705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285240" y="2272722"/>
            <a:ext cx="2203932" cy="64589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362859" y="2272722"/>
            <a:ext cx="1554574" cy="6570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66553" y="3086534"/>
            <a:ext cx="2180779" cy="64923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476077" y="4334391"/>
            <a:ext cx="1363141" cy="12587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488944" y="5693401"/>
            <a:ext cx="2676798" cy="9748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2492" y="1679021"/>
            <a:ext cx="1270718" cy="1257815"/>
            <a:chOff x="852492" y="1679021"/>
            <a:chExt cx="1270718" cy="125781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2492" y="1679021"/>
              <a:ext cx="1270718" cy="12578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75073" y="2463652"/>
            <a:ext cx="573796" cy="479583"/>
            <a:chOff x="2375073" y="2463652"/>
            <a:chExt cx="573796" cy="47958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75073" y="2463652"/>
              <a:ext cx="573796" cy="47958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97524" y="4381791"/>
            <a:ext cx="106664" cy="10666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428927" y="9343212"/>
            <a:ext cx="1540602" cy="51328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825944" y="5693401"/>
            <a:ext cx="1731187" cy="126469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74013" y="4334391"/>
            <a:ext cx="2084948" cy="126469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256191" y="4334391"/>
            <a:ext cx="1363141" cy="95398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294286" y="5691048"/>
            <a:ext cx="1985942" cy="128711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08572" y="4334391"/>
            <a:ext cx="1109179" cy="34467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646667" y="5691048"/>
            <a:ext cx="2175223" cy="128711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778325" y="3071496"/>
            <a:ext cx="1930388" cy="65518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246667" y="3046096"/>
            <a:ext cx="3136707" cy="95993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599048" y="3071496"/>
            <a:ext cx="2824215" cy="6551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58422" y="2895796"/>
            <a:ext cx="12781509" cy="1354927"/>
            <a:chOff x="5058422" y="2895796"/>
            <a:chExt cx="12781509" cy="1354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8422" y="2895796"/>
              <a:ext cx="12781509" cy="1354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128" y="2895796"/>
            <a:ext cx="4732344" cy="1354927"/>
            <a:chOff x="899128" y="2895796"/>
            <a:chExt cx="4732344" cy="1354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28" y="2895796"/>
              <a:ext cx="4732344" cy="1354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65974" y="5004200"/>
            <a:ext cx="12781509" cy="1354927"/>
            <a:chOff x="5065974" y="5004200"/>
            <a:chExt cx="12781509" cy="1354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5974" y="5004200"/>
              <a:ext cx="12781509" cy="1354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680" y="5004200"/>
            <a:ext cx="4732344" cy="1354927"/>
            <a:chOff x="906680" y="5004200"/>
            <a:chExt cx="4732344" cy="1354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680" y="5004200"/>
              <a:ext cx="4732344" cy="1354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65974" y="7056905"/>
            <a:ext cx="12781509" cy="1354927"/>
            <a:chOff x="5065974" y="7056905"/>
            <a:chExt cx="12781509" cy="1354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5974" y="7056905"/>
              <a:ext cx="12781509" cy="1354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680" y="7056905"/>
            <a:ext cx="4732344" cy="1354927"/>
            <a:chOff x="906680" y="7056905"/>
            <a:chExt cx="4732344" cy="1354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80" y="7056905"/>
              <a:ext cx="4732344" cy="1354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0504" y="2419200"/>
            <a:ext cx="1211649" cy="1217818"/>
            <a:chOff x="530504" y="2419200"/>
            <a:chExt cx="1211649" cy="1217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30504" y="2419200"/>
              <a:ext cx="1211649" cy="1217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504" y="4536174"/>
            <a:ext cx="1211649" cy="1217818"/>
            <a:chOff x="530504" y="4536174"/>
            <a:chExt cx="1211649" cy="12178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0504" y="4536174"/>
              <a:ext cx="1211649" cy="12178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0504" y="6588880"/>
            <a:ext cx="1211649" cy="1217818"/>
            <a:chOff x="530504" y="6588880"/>
            <a:chExt cx="1211649" cy="12178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30504" y="6588880"/>
              <a:ext cx="1211649" cy="12178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3167" y="3559082"/>
            <a:ext cx="2788333" cy="494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8823" y="2993817"/>
            <a:ext cx="11193134" cy="10963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560" y="2743583"/>
            <a:ext cx="835669" cy="6224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5778" y="3071727"/>
            <a:ext cx="2318035" cy="5666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8470" y="5667488"/>
            <a:ext cx="4167426" cy="4946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0425" y="5035377"/>
            <a:ext cx="11206335" cy="14196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5115" y="4851988"/>
            <a:ext cx="891471" cy="6224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33401" y="5180125"/>
            <a:ext cx="3444598" cy="5666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0301" y="7766274"/>
            <a:ext cx="3930922" cy="4496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26374" y="7196700"/>
            <a:ext cx="8564746" cy="111787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5115" y="6904693"/>
            <a:ext cx="898168" cy="6224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44145" y="7232833"/>
            <a:ext cx="2838347" cy="576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428927" y="9343212"/>
            <a:ext cx="1534616" cy="5079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29407"/>
            <a:ext cx="18119227" cy="711676"/>
            <a:chOff x="0" y="129407"/>
            <a:chExt cx="18119227" cy="7116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99609" y="57245"/>
              <a:ext cx="7252016" cy="82507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4994" y="4397006"/>
            <a:ext cx="11286879" cy="1245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399" y="2255214"/>
            <a:ext cx="6103213" cy="264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392836" y="2949969"/>
            <a:ext cx="3484752" cy="2999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99712" y="8883553"/>
            <a:ext cx="484086" cy="2843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9277" y="5044614"/>
            <a:ext cx="2241212" cy="775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3442" y="6233276"/>
            <a:ext cx="3744849" cy="4206639"/>
            <a:chOff x="14263442" y="6233276"/>
            <a:chExt cx="3744849" cy="4206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3442" y="6233276"/>
              <a:ext cx="3744849" cy="4206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6376" y="6286019"/>
            <a:ext cx="3404613" cy="4187407"/>
            <a:chOff x="10706376" y="6286019"/>
            <a:chExt cx="3404613" cy="41874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6376" y="6286019"/>
              <a:ext cx="3404613" cy="41874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5945" y="6019303"/>
            <a:ext cx="7717545" cy="11687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9277" y="6832196"/>
            <a:ext cx="2907177" cy="7469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57323" y="129407"/>
            <a:ext cx="3957091" cy="649404"/>
            <a:chOff x="14157323" y="129407"/>
            <a:chExt cx="3957091" cy="6494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57323" y="129407"/>
              <a:ext cx="3957091" cy="649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9591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176" y="922052"/>
            <a:ext cx="1892919" cy="18673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6" y="3796859"/>
            <a:ext cx="15589865" cy="20950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4626" y="1357808"/>
            <a:ext cx="5708679" cy="10920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4234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778" y="4099011"/>
            <a:ext cx="14351772" cy="8760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0904" y="1440663"/>
            <a:ext cx="6024824" cy="10920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959" y="1007445"/>
            <a:ext cx="2060325" cy="1867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0768" cy="507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778" y="4099011"/>
            <a:ext cx="14941043" cy="8760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7454" y="1444990"/>
            <a:ext cx="7763546" cy="10828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958" y="1007442"/>
            <a:ext cx="2080415" cy="186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73372" cy="513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68549"/>
            <a:chOff x="0" y="129407"/>
            <a:chExt cx="18119227" cy="6685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001155" cy="8297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434" y="4120573"/>
            <a:ext cx="14765218" cy="2095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5273" y="1548480"/>
            <a:ext cx="11373654" cy="10920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816" y="1115261"/>
            <a:ext cx="1959879" cy="186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661" y="1606705"/>
            <a:ext cx="17012039" cy="8224914"/>
            <a:chOff x="385661" y="1606705"/>
            <a:chExt cx="17012039" cy="82249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5661" y="1606705"/>
              <a:ext cx="6093503" cy="8180406"/>
              <a:chOff x="385661" y="1606705"/>
              <a:chExt cx="6093503" cy="8180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85661" y="1606705"/>
                <a:ext cx="6093503" cy="8180406"/>
                <a:chOff x="385661" y="1606705"/>
                <a:chExt cx="6093503" cy="8180406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85661" y="1606705"/>
                  <a:ext cx="6093503" cy="8180406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4534" y="4527534"/>
                <a:ext cx="3443325" cy="388445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53067" y="3612969"/>
                <a:ext cx="2335462" cy="83226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0168" y="2109254"/>
                <a:ext cx="2018770" cy="19875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93055" y="1606705"/>
              <a:ext cx="6093503" cy="8180406"/>
              <a:chOff x="6493055" y="1606705"/>
              <a:chExt cx="6093503" cy="818040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93055" y="1606705"/>
                <a:ext cx="6093503" cy="8180406"/>
                <a:chOff x="6493055" y="1606705"/>
                <a:chExt cx="6093503" cy="818040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93055" y="1606705"/>
                  <a:ext cx="6093503" cy="81804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269029" y="2291711"/>
                <a:ext cx="3300800" cy="6070922"/>
                <a:chOff x="7269029" y="2291711"/>
                <a:chExt cx="3300800" cy="6070922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1924" y="4527544"/>
                  <a:ext cx="3443325" cy="3893657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660460" y="3612969"/>
                  <a:ext cx="2370804" cy="818129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887561" y="2109251"/>
                  <a:ext cx="2196953" cy="19875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586557" y="1651213"/>
              <a:ext cx="4811142" cy="8180406"/>
              <a:chOff x="12586557" y="1651213"/>
              <a:chExt cx="4811142" cy="818040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86557" y="1651213"/>
                <a:ext cx="4811142" cy="81804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41714" y="2269871"/>
              <a:ext cx="3300800" cy="6074599"/>
              <a:chOff x="13341714" y="2269871"/>
              <a:chExt cx="3300800" cy="607459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94610" y="4505705"/>
                <a:ext cx="3423698" cy="3893657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33192" y="3591136"/>
                <a:ext cx="2397192" cy="81812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960219" y="2087410"/>
                <a:ext cx="2218336" cy="1987584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28927" y="9343212"/>
            <a:ext cx="1568015" cy="513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9609" y="57245"/>
              <a:ext cx="6560226" cy="82977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159" y="1233559"/>
            <a:ext cx="7216768" cy="789237"/>
            <a:chOff x="1059159" y="1233559"/>
            <a:chExt cx="7216768" cy="789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59" y="1233559"/>
              <a:ext cx="7216768" cy="7892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925" y="1280545"/>
            <a:ext cx="5717941" cy="7443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11525" y="9516192"/>
            <a:ext cx="4937564" cy="5256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8927" y="9343212"/>
            <a:ext cx="1569906" cy="507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9609" y="57245"/>
              <a:ext cx="6828720" cy="82507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932761" y="1233559"/>
            <a:ext cx="7216768" cy="789237"/>
            <a:chOff x="9932761" y="1233559"/>
            <a:chExt cx="7216768" cy="7892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2761" y="1233559"/>
              <a:ext cx="7216768" cy="7892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4096" y="1299576"/>
            <a:ext cx="5006464" cy="7443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1830" y="9593906"/>
            <a:ext cx="4954231" cy="5167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47008" y="3051419"/>
            <a:ext cx="8385385" cy="5664404"/>
            <a:chOff x="9447008" y="3051419"/>
            <a:chExt cx="8385385" cy="56644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7008" y="3051419"/>
              <a:ext cx="8385385" cy="566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3230" y="3051419"/>
            <a:ext cx="8044313" cy="5664404"/>
            <a:chOff x="793230" y="3051419"/>
            <a:chExt cx="8044313" cy="56644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230" y="3051419"/>
              <a:ext cx="8044313" cy="5664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28927" y="9343212"/>
            <a:ext cx="1568015" cy="512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9407"/>
            <a:ext cx="18119227" cy="673516"/>
            <a:chOff x="0" y="129407"/>
            <a:chExt cx="18119227" cy="6735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9609" y="57245"/>
              <a:ext cx="6828720" cy="82507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285" y="95122"/>
              <a:ext cx="1849054" cy="39423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157323" y="129407"/>
              <a:ext cx="3957091" cy="649404"/>
              <a:chOff x="14157323" y="129407"/>
              <a:chExt cx="3957091" cy="6494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57323" y="129407"/>
                <a:ext cx="3957091" cy="64940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776" y="1739681"/>
            <a:ext cx="5550933" cy="1257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881" y="612504"/>
            <a:ext cx="3880728" cy="2090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450" y="3811206"/>
            <a:ext cx="17752155" cy="5486222"/>
            <a:chOff x="229450" y="3811206"/>
            <a:chExt cx="17752155" cy="54862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450" y="3811206"/>
              <a:ext cx="17752155" cy="54862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311" y="4916366"/>
            <a:ext cx="1395188" cy="4608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840" y="4446377"/>
            <a:ext cx="1947722" cy="580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92664" y="3058935"/>
            <a:ext cx="3388167" cy="837597"/>
            <a:chOff x="4392664" y="3058935"/>
            <a:chExt cx="3388167" cy="837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2664" y="3058935"/>
              <a:ext cx="3388167" cy="837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2766" y="3058935"/>
            <a:ext cx="3443489" cy="837597"/>
            <a:chOff x="7752766" y="3058935"/>
            <a:chExt cx="3443489" cy="837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2766" y="3058935"/>
              <a:ext cx="3443489" cy="837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2260" y="3058935"/>
            <a:ext cx="3443489" cy="837597"/>
            <a:chOff x="11132260" y="3058935"/>
            <a:chExt cx="3443489" cy="8375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2260" y="3058935"/>
              <a:ext cx="3443489" cy="837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1005" y="3058935"/>
            <a:ext cx="3443489" cy="736213"/>
            <a:chOff x="14531005" y="3058935"/>
            <a:chExt cx="3443489" cy="7362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31005" y="3058935"/>
              <a:ext cx="3443489" cy="736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73879" y="8164616"/>
            <a:ext cx="730773" cy="722971"/>
            <a:chOff x="3373879" y="8164616"/>
            <a:chExt cx="730773" cy="7229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3879" y="8164616"/>
              <a:ext cx="730773" cy="7229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2311" y="8484105"/>
            <a:ext cx="1411930" cy="4692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1840" y="8022481"/>
            <a:ext cx="1875174" cy="5770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68384" y="6410790"/>
            <a:ext cx="5491224" cy="234647"/>
            <a:chOff x="1668384" y="6410790"/>
            <a:chExt cx="5491224" cy="2346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668384" y="6410790"/>
              <a:ext cx="5491224" cy="2346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99157" y="6413397"/>
            <a:ext cx="5279568" cy="234647"/>
            <a:chOff x="15299157" y="6413397"/>
            <a:chExt cx="5279568" cy="2346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5299157" y="6413397"/>
              <a:ext cx="5279568" cy="2346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94729" y="3245785"/>
            <a:ext cx="1598196" cy="49158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45926" y="3245780"/>
            <a:ext cx="1652482" cy="4915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98865" y="3256448"/>
            <a:ext cx="3039845" cy="4915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12651" y="4515194"/>
            <a:ext cx="3035384" cy="100160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12651" y="8006584"/>
            <a:ext cx="3223280" cy="100368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54661" y="4445699"/>
            <a:ext cx="153584" cy="15358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45077" y="8721633"/>
            <a:ext cx="1665619" cy="26980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34176" y="4086956"/>
            <a:ext cx="153584" cy="15358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40937" y="4138356"/>
            <a:ext cx="153584" cy="1535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2492" y="2585388"/>
            <a:ext cx="1270718" cy="1257815"/>
            <a:chOff x="852492" y="2585388"/>
            <a:chExt cx="1270718" cy="125781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2492" y="2585388"/>
              <a:ext cx="1270718" cy="12578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75073" y="3370020"/>
            <a:ext cx="573796" cy="479583"/>
            <a:chOff x="2375073" y="3370020"/>
            <a:chExt cx="573796" cy="47958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75073" y="3370020"/>
              <a:ext cx="573796" cy="47958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18889" y="8528753"/>
            <a:ext cx="2800178" cy="47629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154032" y="7985257"/>
            <a:ext cx="640515" cy="6970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560194" y="7980080"/>
            <a:ext cx="640515" cy="69709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958938" y="7966748"/>
            <a:ext cx="640515" cy="697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224803" y="4295284"/>
            <a:ext cx="640515" cy="69709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004903" y="5008196"/>
            <a:ext cx="2869374" cy="47629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539890" y="4295284"/>
            <a:ext cx="640515" cy="69709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959965" y="4258473"/>
            <a:ext cx="534276" cy="69750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56865" y="6559965"/>
            <a:ext cx="3017596" cy="46202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46394" y="6072729"/>
            <a:ext cx="1758437" cy="5908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64204" y="4478488"/>
            <a:ext cx="869863" cy="869863"/>
            <a:chOff x="3364204" y="4478488"/>
            <a:chExt cx="869863" cy="86986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64204" y="4478488"/>
              <a:ext cx="869863" cy="86986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512651" y="6077379"/>
            <a:ext cx="3042466" cy="68788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005992" y="6019744"/>
            <a:ext cx="3136563" cy="80357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323906" y="5958153"/>
            <a:ext cx="3080041" cy="93113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543715" y="5955753"/>
            <a:ext cx="3239081" cy="121272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618510" y="3211539"/>
            <a:ext cx="2288828" cy="489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2022-03-07T21:01:28Z</dcterms:created>
  <dcterms:modified xsi:type="dcterms:W3CDTF">2022-03-07T21:01:28Z</dcterms:modified>
</cp:coreProperties>
</file>